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EC60-0747-1340-8BB3-5BFA29D84E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C09-9D4B-8E40-A17F-6792665C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163.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Anethum</a:t>
            </a:r>
            <a:r>
              <a:rPr lang="en-US" sz="1200" b="1" i="1" dirty="0" smtClean="0">
                <a:solidFill>
                  <a:srgbClr val="FFFFFF"/>
                </a:solidFill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graveolens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baseline="0" dirty="0" smtClean="0">
                <a:solidFill>
                  <a:srgbClr val="FFFFFF"/>
                </a:solidFill>
              </a:rPr>
              <a:t>   </a:t>
            </a:r>
            <a:r>
              <a:rPr lang="en-US" dirty="0" smtClean="0"/>
              <a:t>Dill.</a:t>
            </a:r>
            <a:r>
              <a:rPr lang="en-US" baseline="0" dirty="0" smtClean="0"/>
              <a:t>  Leaf e</a:t>
            </a:r>
            <a:r>
              <a:rPr lang="en-US" dirty="0" smtClean="0"/>
              <a:t>pidermis,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164. Dill.</a:t>
            </a:r>
            <a:r>
              <a:rPr lang="en-US" baseline="0" dirty="0" smtClean="0"/>
              <a:t> Leaf</a:t>
            </a:r>
            <a:r>
              <a:rPr lang="en-US" dirty="0" smtClean="0"/>
              <a:t> epidermal</a:t>
            </a:r>
            <a:r>
              <a:rPr lang="en-US" baseline="0" dirty="0" smtClean="0"/>
              <a:t> cells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165. Dill.</a:t>
            </a:r>
            <a:r>
              <a:rPr lang="en-US" baseline="0" dirty="0" smtClean="0"/>
              <a:t>  Leaf e</a:t>
            </a:r>
            <a:r>
              <a:rPr lang="en-US" dirty="0" smtClean="0"/>
              <a:t>pidermal</a:t>
            </a:r>
            <a:r>
              <a:rPr lang="en-US" baseline="0" dirty="0" smtClean="0"/>
              <a:t> cells,</a:t>
            </a:r>
            <a:r>
              <a:rPr lang="en-US" dirty="0" smtClean="0"/>
              <a:t> 25X.  Compare with jig-saw puzzle piece-shaped cells also found in the epidermis.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166. Dill.</a:t>
            </a:r>
            <a:r>
              <a:rPr lang="en-US" baseline="0" dirty="0" smtClean="0"/>
              <a:t>  Leaf epidermis underside with photosynthetic parenchyma containing green chloroplasts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167. Dill.</a:t>
            </a:r>
            <a:r>
              <a:rPr lang="en-US" baseline="0" dirty="0" smtClean="0"/>
              <a:t>  Leaf </a:t>
            </a:r>
            <a:r>
              <a:rPr lang="en-US" dirty="0" smtClean="0"/>
              <a:t>epidermal </a:t>
            </a:r>
            <a:r>
              <a:rPr lang="en-US" dirty="0" err="1" smtClean="0"/>
              <a:t>stomate</a:t>
            </a:r>
            <a:r>
              <a:rPr lang="en-US" baseline="0" dirty="0" smtClean="0"/>
              <a:t> (arrow),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168. Dill; vascular tissue,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169. Dill; vascular tissue,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A13B-28BD-3D46-B47C-12526C4C445C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93BB-4E08-294A-B87C-E497F8A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Dill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0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epi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epidermal cells 4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epidermis 5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PSN cells epidermi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845882" y="3427507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146312" y="2059955"/>
            <a:ext cx="710799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6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stomate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3891237" y="1041928"/>
            <a:ext cx="162813" cy="488403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6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vascular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8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ll vascular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Macintosh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2016-02-05T19:26:13Z</dcterms:created>
  <dcterms:modified xsi:type="dcterms:W3CDTF">2016-02-05T19:26:54Z</dcterms:modified>
</cp:coreProperties>
</file>